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09" r:id="rId3"/>
    <p:sldId id="468" r:id="rId5"/>
    <p:sldId id="477" r:id="rId6"/>
    <p:sldId id="488" r:id="rId7"/>
    <p:sldId id="489" r:id="rId8"/>
    <p:sldId id="490" r:id="rId9"/>
    <p:sldId id="485" r:id="rId10"/>
    <p:sldId id="486" r:id="rId11"/>
    <p:sldId id="487" r:id="rId12"/>
    <p:sldId id="492" r:id="rId13"/>
    <p:sldId id="493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4242"/>
    <a:srgbClr val="9DC3E6"/>
    <a:srgbClr val="FF4C33"/>
    <a:srgbClr val="C6C6C6"/>
    <a:srgbClr val="FF5636"/>
    <a:srgbClr val="FF2027"/>
    <a:srgbClr val="F4B183"/>
    <a:srgbClr val="FF0000"/>
    <a:srgbClr val="FC2A51"/>
    <a:srgbClr val="C9A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317" autoAdjust="0"/>
  </p:normalViewPr>
  <p:slideViewPr>
    <p:cSldViewPr snapToGrid="0" showGuides="1">
      <p:cViewPr varScale="1">
        <p:scale>
          <a:sx n="58" d="100"/>
          <a:sy n="58" d="100"/>
        </p:scale>
        <p:origin x="-102" y="-1446"/>
      </p:cViewPr>
      <p:guideLst>
        <p:guide orient="horz" pos="188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92D09-6E53-4EE3-94EA-323CDEEA1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B914-9BB2-4713-9EBF-61770F406B81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B914-9BB2-4713-9EBF-61770F406B81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B914-9BB2-4713-9EBF-61770F406B81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815098" y="6431122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B914-9BB2-4713-9EBF-61770F406B81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71018" y="99451"/>
            <a:ext cx="2315607" cy="231560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03200" dist="25400" dir="18000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8"/>
          <p:cNvSpPr txBox="1"/>
          <p:nvPr/>
        </p:nvSpPr>
        <p:spPr>
          <a:xfrm>
            <a:off x="334645" y="1559243"/>
            <a:ext cx="11522075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b="1" spc="200" dirty="0" smtClean="0">
                <a:solidFill>
                  <a:schemeClr val="bg2">
                    <a:lumMod val="2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Arial" panose="020B0604020202020204" pitchFamily="34" charset="0"/>
              </a:rPr>
              <a:t>TPLinker: Single-stage Joint Extraction of Entities and Relations Through Token Pair Linking</a:t>
            </a:r>
            <a:endParaRPr lang="en-US" altLang="zh-CN" sz="3200" b="1" spc="200" dirty="0" smtClean="0">
              <a:solidFill>
                <a:schemeClr val="bg2">
                  <a:lumMod val="2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/>
        </p:nvSpPr>
        <p:spPr>
          <a:xfrm rot="5400000">
            <a:off x="10942063" y="3083298"/>
            <a:ext cx="467870" cy="242623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271411" y="589627"/>
            <a:ext cx="667234" cy="66723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9781489" y="222947"/>
            <a:ext cx="663277" cy="66327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03200" dist="25400" dir="18000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9703430" y="4971399"/>
            <a:ext cx="1149160" cy="114916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03200" dist="25400" dir="18000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2730" y="3195320"/>
            <a:ext cx="6606540" cy="1330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450" y="4822825"/>
            <a:ext cx="7049770" cy="5486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77845" y="5668010"/>
            <a:ext cx="7064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Code</a:t>
            </a:r>
            <a:r>
              <a:rPr lang="zh-CN" altLang="en-US"/>
              <a:t>：https://github.com/131250208/TPlinker-joint-extraction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0444480" y="5840095"/>
            <a:ext cx="12242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王景慧</a:t>
            </a:r>
            <a:endParaRPr lang="zh-CN" altLang="en-US"/>
          </a:p>
          <a:p>
            <a:r>
              <a:rPr lang="en-US" altLang="zh-CN"/>
              <a:t>2021.4.11</a:t>
            </a:r>
            <a:endParaRPr lang="en-US" altLang="zh-CN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34010" y="329565"/>
            <a:ext cx="1719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Experiments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8840" y="2042160"/>
            <a:ext cx="10621010" cy="297053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8"/>
          <p:cNvSpPr txBox="1"/>
          <p:nvPr/>
        </p:nvSpPr>
        <p:spPr>
          <a:xfrm>
            <a:off x="4180205" y="2844800"/>
            <a:ext cx="4885055" cy="101536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6600" b="1" spc="200" dirty="0" smtClean="0">
                <a:solidFill>
                  <a:schemeClr val="bg2">
                    <a:lumMod val="2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Arial" panose="020B0604020202020204" pitchFamily="34" charset="0"/>
              </a:rPr>
              <a:t>THANK. YOU</a:t>
            </a:r>
            <a:endParaRPr lang="zh-CN" altLang="en-US" sz="6600" b="1" spc="200" dirty="0">
              <a:solidFill>
                <a:schemeClr val="bg2">
                  <a:lumMod val="2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/>
        </p:nvSpPr>
        <p:spPr>
          <a:xfrm rot="5400000">
            <a:off x="10942063" y="3083298"/>
            <a:ext cx="467870" cy="242623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224788" y="2107956"/>
            <a:ext cx="2315607" cy="231560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03200" dist="25400" dir="18000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891171" y="2932142"/>
            <a:ext cx="667234" cy="66723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9703430" y="4971399"/>
            <a:ext cx="1149160" cy="114916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203200" dist="25400" dir="18000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67105" y="657225"/>
            <a:ext cx="10031095" cy="36906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2250" y="288925"/>
            <a:ext cx="157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 smtClean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Motivation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90" y="4954905"/>
            <a:ext cx="10878820" cy="90360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9040" y="309245"/>
            <a:ext cx="10240010" cy="51168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19225" y="5532755"/>
            <a:ext cx="95783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Figure 2: (Best viewed in color.) Left: A tagging matrix. For the convenience to illustrate, we show all</a:t>
            </a:r>
            <a:endParaRPr lang="zh-CN" altLang="en-US"/>
          </a:p>
          <a:p>
            <a:pPr algn="l"/>
            <a:r>
              <a:rPr lang="zh-CN" altLang="en-US"/>
              <a:t>tags in one matrix, in which each color corresponds to a specific kind of tag. Right: An example of the</a:t>
            </a:r>
            <a:endParaRPr lang="zh-CN" altLang="en-US"/>
          </a:p>
          <a:p>
            <a:pPr algn="l"/>
            <a:r>
              <a:rPr lang="zh-CN" altLang="en-US"/>
              <a:t>Handshaking Tagging Scheme, the region in shade is not included in the tag sequence.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37210" y="30924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 smtClean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Method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" y="2215515"/>
            <a:ext cx="965835" cy="3416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5" y="2532380"/>
            <a:ext cx="975360" cy="82677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35610" y="27876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 smtClean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Method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75385" y="647065"/>
            <a:ext cx="9617710" cy="51155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9405" y="5762625"/>
            <a:ext cx="115531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Figure 3: The Framework of TPLinker. SH is short for subject head, OH is short for object head, ST is</a:t>
            </a:r>
            <a:r>
              <a:rPr lang="en-US" altLang="zh-CN"/>
              <a:t> </a:t>
            </a:r>
            <a:r>
              <a:rPr lang="zh-CN" altLang="en-US"/>
              <a:t>short for subject tail, and OT is short for object tail. By decoding, 5 triplets can be extracted: (New Y ork,mayor, De Blasio), (De Blasio, born in, New Y ork), (De Blasio, born in, New Y ork City), (De Blasio,live in, New Y ork), (De Blasio, live in, New Y ork City).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0430" y="1804670"/>
            <a:ext cx="579120" cy="205740"/>
          </a:xfrm>
          <a:prstGeom prst="rect">
            <a:avLst/>
          </a:prstGeom>
        </p:spPr>
      </p:pic>
      <p:sp>
        <p:nvSpPr>
          <p:cNvPr id="7" name="右大括号 6"/>
          <p:cNvSpPr/>
          <p:nvPr/>
        </p:nvSpPr>
        <p:spPr>
          <a:xfrm>
            <a:off x="10793095" y="822325"/>
            <a:ext cx="141605" cy="21704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755" y="241300"/>
            <a:ext cx="608330" cy="405765"/>
          </a:xfrm>
          <a:prstGeom prst="rect">
            <a:avLst/>
          </a:prstGeom>
        </p:spPr>
      </p:pic>
      <p:cxnSp>
        <p:nvCxnSpPr>
          <p:cNvPr id="9" name="直接箭头连接符 8"/>
          <p:cNvCxnSpPr>
            <a:stCxn id="8" idx="2"/>
          </p:cNvCxnSpPr>
          <p:nvPr/>
        </p:nvCxnSpPr>
        <p:spPr>
          <a:xfrm flipH="1">
            <a:off x="8275955" y="647065"/>
            <a:ext cx="481965" cy="21526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61290" y="217805"/>
            <a:ext cx="1085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i="1" spc="200" dirty="0" smtClean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Method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2626" r="1271"/>
          <a:stretch>
            <a:fillRect/>
          </a:stretch>
        </p:blipFill>
        <p:spPr>
          <a:xfrm>
            <a:off x="1246505" y="0"/>
            <a:ext cx="10758805" cy="49688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5017135"/>
            <a:ext cx="7207885" cy="531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45" y="5616575"/>
            <a:ext cx="7117715" cy="11696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2085" y="5767070"/>
            <a:ext cx="4371975" cy="8382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07970" y="175895"/>
            <a:ext cx="7034530" cy="654558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34010" y="329565"/>
            <a:ext cx="1719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Experiments</a:t>
            </a:r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2920" y="1765935"/>
            <a:ext cx="11186160" cy="332549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8010" y="1158875"/>
            <a:ext cx="11015980" cy="50412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34010" y="329565"/>
            <a:ext cx="1719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Experiments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305" y="1362075"/>
            <a:ext cx="11630025" cy="431101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34010" y="329565"/>
            <a:ext cx="1719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i="1" spc="200" dirty="0">
                <a:solidFill>
                  <a:schemeClr val="bg1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sym typeface="Arial" panose="020B0604020202020204" pitchFamily="34" charset="0"/>
              </a:rPr>
              <a:t>Experiments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4344,&quot;width&quot;:11808}"/>
</p:tagLst>
</file>

<file path=ppt/tags/tag2.xml><?xml version="1.0" encoding="utf-8"?>
<p:tagLst xmlns:p="http://schemas.openxmlformats.org/presentationml/2006/main">
  <p:tag name="ISPRING_PRESENTATION_TITLE" val="灰色商务工作汇报PPT模板3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916</Words>
  <Application>WPS 演示</Application>
  <PresentationFormat>自定义</PresentationFormat>
  <Paragraphs>49</Paragraphs>
  <Slides>11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思源黑体 CN Bold</vt:lpstr>
      <vt:lpstr>黑体</vt:lpstr>
      <vt:lpstr>思源黑体 CN Light</vt:lpstr>
      <vt:lpstr>Calibri</vt:lpstr>
      <vt:lpstr>微软雅黑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简洁黑白</dc:title>
  <dc:creator>第一PPT</dc:creator>
  <cp:keywords>www.1ppt.com</cp:keywords>
  <dc:description>www.1ppt.com</dc:description>
  <cp:lastModifiedBy>dell</cp:lastModifiedBy>
  <cp:revision>530</cp:revision>
  <dcterms:created xsi:type="dcterms:W3CDTF">2019-04-09T06:58:00Z</dcterms:created>
  <dcterms:modified xsi:type="dcterms:W3CDTF">2021-04-11T05:57:37Z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CBF6CD467B074B76AB95DCF6CC3B54A2</vt:lpwstr>
  </property>
</Properties>
</file>